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5F86-21B2-4DAB-97BA-E4AC5A8930DD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9385-3ACF-40C4-B0F7-AA45E522E1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65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5F86-21B2-4DAB-97BA-E4AC5A8930DD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9385-3ACF-40C4-B0F7-AA45E522E1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44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5F86-21B2-4DAB-97BA-E4AC5A8930DD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9385-3ACF-40C4-B0F7-AA45E522E1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5F86-21B2-4DAB-97BA-E4AC5A8930DD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9385-3ACF-40C4-B0F7-AA45E522E1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73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5F86-21B2-4DAB-97BA-E4AC5A8930DD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9385-3ACF-40C4-B0F7-AA45E522E1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0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5F86-21B2-4DAB-97BA-E4AC5A8930DD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9385-3ACF-40C4-B0F7-AA45E522E1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37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5F86-21B2-4DAB-97BA-E4AC5A8930DD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9385-3ACF-40C4-B0F7-AA45E522E1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69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5F86-21B2-4DAB-97BA-E4AC5A8930DD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9385-3ACF-40C4-B0F7-AA45E522E1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72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5F86-21B2-4DAB-97BA-E4AC5A8930DD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9385-3ACF-40C4-B0F7-AA45E522E1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78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5F86-21B2-4DAB-97BA-E4AC5A8930DD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9385-3ACF-40C4-B0F7-AA45E522E1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35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5F86-21B2-4DAB-97BA-E4AC5A8930DD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29385-3ACF-40C4-B0F7-AA45E522E1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71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F5F86-21B2-4DAB-97BA-E4AC5A8930DD}" type="datetimeFigureOut">
              <a:rPr lang="en-US" smtClean="0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29385-3ACF-40C4-B0F7-AA45E522E1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4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433388"/>
            <a:ext cx="7981950" cy="599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531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981075"/>
            <a:ext cx="7839075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182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95275"/>
            <a:ext cx="8429625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198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471613"/>
            <a:ext cx="8248650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274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52413"/>
            <a:ext cx="8286750" cy="635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682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61950"/>
            <a:ext cx="8515350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957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7650"/>
            <a:ext cx="8229600" cy="636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024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238125"/>
            <a:ext cx="8410575" cy="63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538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228600"/>
            <a:ext cx="8486775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127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85750"/>
            <a:ext cx="83058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387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295275"/>
            <a:ext cx="82677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228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90525"/>
            <a:ext cx="8134350" cy="607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163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233363"/>
            <a:ext cx="8505825" cy="639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418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504825"/>
            <a:ext cx="8153400" cy="584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13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28600"/>
            <a:ext cx="85725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015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261938"/>
            <a:ext cx="8162925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455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033463"/>
            <a:ext cx="8562975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592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3838"/>
            <a:ext cx="8496300" cy="641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238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942975"/>
            <a:ext cx="819150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4538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nrel.gov/gis/images/map_pv_us_january_may2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44311"/>
            <a:ext cx="3276600" cy="254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http://www.nrel.gov/gis/images/map_pv_us_february_may2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14777"/>
            <a:ext cx="3352800" cy="256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http://www.nrel.gov/gis/images/map_pv_us_june_may2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36" y="3505201"/>
            <a:ext cx="3276064" cy="259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8" descr="http://www.nrel.gov/gis/images/map_pv_us_july_may2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269" y="3471788"/>
            <a:ext cx="3363532" cy="26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932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61975"/>
            <a:ext cx="8239125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5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nrel.gov/gis/images/map_pv_us_annual_may2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153400" cy="63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121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238125"/>
            <a:ext cx="8524875" cy="63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858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nrel.gov/gis/images/map_pv_us_annual_may2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296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8872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52413"/>
            <a:ext cx="8667750" cy="635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8116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19075"/>
            <a:ext cx="8601075" cy="641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5435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90500"/>
            <a:ext cx="8601075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3620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42888"/>
            <a:ext cx="8601075" cy="637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4819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38125"/>
            <a:ext cx="8601075" cy="63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1678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904" y="838200"/>
            <a:ext cx="5238750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35052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9225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23838"/>
            <a:ext cx="8553450" cy="641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4068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423863"/>
            <a:ext cx="8220075" cy="601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815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228725"/>
            <a:ext cx="8448675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936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209550"/>
            <a:ext cx="8582025" cy="64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0354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571500"/>
            <a:ext cx="83724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6612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28613"/>
            <a:ext cx="8372475" cy="620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9044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7200"/>
            <a:ext cx="835342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569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391400" cy="561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228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114425"/>
            <a:ext cx="8372475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372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647700"/>
            <a:ext cx="829627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913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66700"/>
            <a:ext cx="851535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618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61938"/>
            <a:ext cx="8477250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754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On-screen Show (4:3)</PresentationFormat>
  <Paragraphs>0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Mishtu</dc:creator>
  <cp:lastModifiedBy>Daryoosh</cp:lastModifiedBy>
  <cp:revision>6</cp:revision>
  <dcterms:created xsi:type="dcterms:W3CDTF">2011-06-03T02:44:02Z</dcterms:created>
  <dcterms:modified xsi:type="dcterms:W3CDTF">2013-01-29T00:47:29Z</dcterms:modified>
</cp:coreProperties>
</file>